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59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6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6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1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23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70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88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3204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64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529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852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069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18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467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511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DigitalStrip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DigitalStrip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DigitalStrip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DigitalStrip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DigitalStrip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DigitalStrip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jpeg"/><Relationship Id="rId5" Type="http://schemas.openxmlformats.org/officeDocument/2006/relationships/image" Target="../media/image7.emf"/><Relationship Id="rId6" Type="http://schemas.openxmlformats.org/officeDocument/2006/relationships/image" Target="../media/image8.jpeg"/><Relationship Id="rId7" Type="http://schemas.openxmlformats.org/officeDocument/2006/relationships/image" Target="../media/image3.emf"/><Relationship Id="rId8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SOTON-WAIS @ SED2013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76097" y="3886200"/>
            <a:ext cx="8641848" cy="1752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Sparse Features and incremental density based </a:t>
            </a:r>
            <a:r>
              <a:rPr lang="en-US" dirty="0" smtClean="0"/>
              <a:t>clustering</a:t>
            </a:r>
          </a:p>
          <a:p>
            <a:endParaRPr lang="en-US" dirty="0"/>
          </a:p>
          <a:p>
            <a:r>
              <a:rPr lang="en-US" b="1" dirty="0" smtClean="0"/>
              <a:t>Sina Samangooei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578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58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4081921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6740564" y="2924262"/>
            <a:ext cx="0" cy="809522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095" y="4021657"/>
            <a:ext cx="2126938" cy="2244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50226" y="4274488"/>
            <a:ext cx="184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Cluster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1637346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6740564" y="2924262"/>
            <a:ext cx="0" cy="809522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 bwMode="auto">
          <a:xfrm flipH="1">
            <a:off x="3410709" y="5230838"/>
            <a:ext cx="1964547" cy="78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74" y="3177048"/>
            <a:ext cx="1079500" cy="1460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699" y="3009263"/>
            <a:ext cx="1168400" cy="148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77" y="5008457"/>
            <a:ext cx="1612900" cy="1257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1061" y="4740056"/>
            <a:ext cx="977900" cy="15748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08290" y="3825875"/>
            <a:ext cx="476460" cy="2254250"/>
          </a:xfrm>
          <a:custGeom>
            <a:avLst/>
            <a:gdLst>
              <a:gd name="connsiteX0" fmla="*/ 428835 w 476460"/>
              <a:gd name="connsiteY0" fmla="*/ 2254250 h 2254250"/>
              <a:gd name="connsiteX1" fmla="*/ 210 w 476460"/>
              <a:gd name="connsiteY1" fmla="*/ 349250 h 2254250"/>
              <a:gd name="connsiteX2" fmla="*/ 476460 w 476460"/>
              <a:gd name="connsiteY2" fmla="*/ 0 h 225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6460" h="2254250">
                <a:moveTo>
                  <a:pt x="428835" y="2254250"/>
                </a:moveTo>
                <a:cubicBezTo>
                  <a:pt x="210554" y="1489604"/>
                  <a:pt x="-7727" y="724958"/>
                  <a:pt x="210" y="349250"/>
                </a:cubicBezTo>
                <a:cubicBezTo>
                  <a:pt x="8147" y="-26458"/>
                  <a:pt x="386502" y="82021"/>
                  <a:pt x="476460" y="0"/>
                </a:cubicBezTo>
              </a:path>
            </a:pathLst>
          </a:custGeom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1593952" y="2762857"/>
            <a:ext cx="377824" cy="358550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flipV="1">
            <a:off x="117577" y="4569816"/>
            <a:ext cx="3628923" cy="25973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7095" y="4021657"/>
            <a:ext cx="2126938" cy="2244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50226" y="4274488"/>
            <a:ext cx="184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Cluster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1637346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Achievements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267" y="1600200"/>
            <a:ext cx="8229600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Creat</a:t>
            </a:r>
            <a:r>
              <a:rPr lang="en-US" dirty="0" err="1"/>
              <a:t>E</a:t>
            </a:r>
            <a:r>
              <a:rPr lang="en-US" dirty="0" smtClean="0"/>
              <a:t> </a:t>
            </a:r>
            <a:r>
              <a:rPr lang="en-US" b="1" dirty="0" smtClean="0"/>
              <a:t>big </a:t>
            </a:r>
            <a:r>
              <a:rPr lang="en-US" dirty="0" smtClean="0"/>
              <a:t>sparse similarity </a:t>
            </a:r>
            <a:r>
              <a:rPr lang="en-US" dirty="0" smtClean="0"/>
              <a:t>matrices</a:t>
            </a:r>
          </a:p>
          <a:p>
            <a:pPr lvl="1"/>
            <a:r>
              <a:rPr lang="en-US" dirty="0" smtClean="0"/>
              <a:t>(quickly)</a:t>
            </a:r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Open </a:t>
            </a:r>
            <a:r>
              <a:rPr lang="en-US" b="1" dirty="0" smtClean="0"/>
              <a:t>source </a:t>
            </a:r>
            <a:endParaRPr lang="en-US" b="1" dirty="0" smtClean="0"/>
          </a:p>
          <a:p>
            <a:pPr lvl="1"/>
            <a:r>
              <a:rPr lang="en-US" dirty="0" smtClean="0"/>
              <a:t>Clustering, Experiments</a:t>
            </a:r>
            <a:r>
              <a:rPr lang="en-US" b="1" dirty="0" smtClean="0"/>
              <a:t>… the lot</a:t>
            </a:r>
          </a:p>
          <a:p>
            <a:pPr lvl="1"/>
            <a:r>
              <a:rPr lang="en-US" b="1" dirty="0" smtClean="0"/>
              <a:t>…</a:t>
            </a:r>
            <a:r>
              <a:rPr lang="en-US" b="1" dirty="0" err="1" smtClean="0"/>
              <a:t>OpenIMAJ</a:t>
            </a:r>
            <a:r>
              <a:rPr lang="en-US" dirty="0" smtClean="0"/>
              <a:t>… </a:t>
            </a:r>
            <a:r>
              <a:rPr lang="en-US" dirty="0" smtClean="0"/>
              <a:t>woo!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incremental </a:t>
            </a:r>
            <a:r>
              <a:rPr lang="en-US" dirty="0" smtClean="0"/>
              <a:t>clustering</a:t>
            </a:r>
            <a:endParaRPr lang="en-US" dirty="0" smtClean="0"/>
          </a:p>
          <a:p>
            <a:pPr lvl="1"/>
            <a:r>
              <a:rPr lang="en-US" dirty="0" smtClean="0"/>
              <a:t>Spectral clustering with </a:t>
            </a:r>
            <a:r>
              <a:rPr lang="en-US" dirty="0" smtClean="0"/>
              <a:t>300k items</a:t>
            </a:r>
            <a:r>
              <a:rPr lang="en-US" smtClean="0"/>
              <a:t>, </a:t>
            </a:r>
            <a:br>
              <a:rPr lang="en-US" smtClean="0"/>
            </a:br>
            <a:r>
              <a:rPr lang="en-US" smtClean="0"/>
              <a:t>0.01 </a:t>
            </a:r>
            <a:r>
              <a:rPr lang="en-US" dirty="0" smtClean="0"/>
              <a:t>density. </a:t>
            </a:r>
            <a:endParaRPr lang="en-US" dirty="0" smtClean="0"/>
          </a:p>
          <a:p>
            <a:pPr lvl="1"/>
            <a:r>
              <a:rPr lang="en-US" dirty="0" smtClean="0"/>
              <a:t>Hard </a:t>
            </a:r>
            <a:r>
              <a:rPr lang="en-US" dirty="0" smtClean="0"/>
              <a:t>to do naively, try in </a:t>
            </a:r>
            <a:r>
              <a:rPr lang="en-US" dirty="0" err="1" smtClean="0"/>
              <a:t>matlab</a:t>
            </a:r>
            <a:r>
              <a:rPr lang="en-US" dirty="0" smtClean="0"/>
              <a:t> or python:</a:t>
            </a:r>
          </a:p>
          <a:p>
            <a:pPr marL="630000" lvl="2" indent="0">
              <a:buNone/>
            </a:pPr>
            <a:r>
              <a:rPr lang="en-US" dirty="0" smtClean="0">
                <a:latin typeface="Courier New"/>
                <a:cs typeface="Courier New"/>
              </a:rPr>
              <a:t>	</a:t>
            </a:r>
            <a:endParaRPr lang="en-US" dirty="0">
              <a:latin typeface="Courier New"/>
              <a:cs typeface="Courier New"/>
            </a:endParaRPr>
          </a:p>
          <a:p>
            <a:pPr marL="630000" lvl="2" indent="0">
              <a:buNone/>
            </a:pPr>
            <a:r>
              <a:rPr lang="en-US" dirty="0" smtClean="0">
                <a:latin typeface="Courier New"/>
                <a:cs typeface="Courier New"/>
              </a:rPr>
              <a:t>	</a:t>
            </a:r>
            <a:r>
              <a:rPr lang="en-US" dirty="0" err="1" smtClean="0">
                <a:latin typeface="Courier New"/>
                <a:cs typeface="Courier New"/>
              </a:rPr>
              <a:t>eigsh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en-US" dirty="0" err="1">
                <a:latin typeface="Courier New"/>
                <a:cs typeface="Courier New"/>
              </a:rPr>
              <a:t>srand</a:t>
            </a:r>
            <a:r>
              <a:rPr lang="en-US" dirty="0">
                <a:latin typeface="Courier New"/>
                <a:cs typeface="Courier New"/>
              </a:rPr>
              <a:t>(300000,300000,0.001),1000</a:t>
            </a:r>
            <a:r>
              <a:rPr lang="en-US" dirty="0" smtClean="0">
                <a:latin typeface="Courier New"/>
                <a:cs typeface="Courier New"/>
              </a:rPr>
              <a:t>)</a:t>
            </a:r>
          </a:p>
          <a:p>
            <a:pPr marL="630000" lvl="2" indent="0">
              <a:buNone/>
            </a:pPr>
            <a:endParaRPr lang="en-US" dirty="0"/>
          </a:p>
          <a:p>
            <a:pPr marL="630000" lvl="2" indent="0">
              <a:buNone/>
            </a:pPr>
            <a:r>
              <a:rPr lang="en-US" dirty="0" smtClean="0"/>
              <a:t>Assuming </a:t>
            </a:r>
            <a:r>
              <a:rPr lang="en-US" dirty="0" smtClean="0"/>
              <a:t>you have </a:t>
            </a:r>
            <a:r>
              <a:rPr lang="en-US" b="1" dirty="0" smtClean="0"/>
              <a:t>128Gb </a:t>
            </a:r>
            <a:r>
              <a:rPr lang="en-US" b="1" dirty="0" smtClean="0"/>
              <a:t>RAM </a:t>
            </a:r>
            <a:r>
              <a:rPr lang="en-US" dirty="0" smtClean="0"/>
              <a:t>It’ll be done soon(</a:t>
            </a:r>
            <a:r>
              <a:rPr lang="en-US" dirty="0" err="1" smtClean="0"/>
              <a:t>ish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0683438"/>
      </p:ext>
    </p:extLst>
  </p:cSld>
  <p:clrMapOvr>
    <a:masterClrMapping/>
  </p:clrMapOvr>
</p:sld>
</file>

<file path=ppt/theme/theme1.xml><?xml version="1.0" encoding="utf-8"?>
<a:theme xmlns:a="http://schemas.openxmlformats.org/drawingml/2006/main" name="mediaev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mediaeval.potx</Template>
  <TotalTime>11</TotalTime>
  <Words>56</Words>
  <Application>Microsoft Macintosh PowerPoint</Application>
  <PresentationFormat>On-screen Show (4:3)</PresentationFormat>
  <Paragraphs>24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mediaeval</vt:lpstr>
      <vt:lpstr>SOTON-WAIS @ SED2013 </vt:lpstr>
      <vt:lpstr>PowerPoint Presentation</vt:lpstr>
      <vt:lpstr>PowerPoint Presentation</vt:lpstr>
      <vt:lpstr>PowerPoint Presentation</vt:lpstr>
      <vt:lpstr>PowerPoint Presentation</vt:lpstr>
      <vt:lpstr>Main Achievements 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Jonathon Hare</dc:creator>
  <cp:lastModifiedBy>Sina Samangooei</cp:lastModifiedBy>
  <cp:revision>2</cp:revision>
  <dcterms:created xsi:type="dcterms:W3CDTF">2013-10-11T08:49:07Z</dcterms:created>
  <dcterms:modified xsi:type="dcterms:W3CDTF">2013-10-14T10:59:06Z</dcterms:modified>
</cp:coreProperties>
</file>

<file path=docProps/thumbnail.jpeg>
</file>